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90" r:id="rId11"/>
    <p:sldId id="289" r:id="rId12"/>
    <p:sldId id="291" r:id="rId13"/>
    <p:sldId id="292" r:id="rId14"/>
    <p:sldId id="264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8" r:id="rId23"/>
    <p:sldId id="286" r:id="rId24"/>
    <p:sldId id="280" r:id="rId25"/>
    <p:sldId id="284" r:id="rId26"/>
    <p:sldId id="283" r:id="rId27"/>
    <p:sldId id="282" r:id="rId28"/>
    <p:sldId id="287" r:id="rId29"/>
    <p:sldId id="288" r:id="rId30"/>
    <p:sldId id="293" r:id="rId31"/>
    <p:sldId id="294" r:id="rId32"/>
    <p:sldId id="262" r:id="rId33"/>
    <p:sldId id="266" r:id="rId3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Garamond" panose="020204040303010108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7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33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9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41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7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81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698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  <a:blipFill>
                <a:blip r:embed="rId3"/>
                <a:stretch>
                  <a:fillRect l="-1073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60631A-5B9A-48A3-B05C-5164A56E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61" y="2226345"/>
            <a:ext cx="4865677" cy="27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  <a:blipFill>
                <a:blip r:embed="rId3"/>
                <a:stretch>
                  <a:fillRect l="-107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/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blipFill>
                <a:blip r:embed="rId4"/>
                <a:stretch>
                  <a:fillRect l="-3641" t="-2204" r="-3398" b="-3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  <a:blipFill>
                <a:blip r:embed="rId3"/>
                <a:stretch>
                  <a:fillRect l="-10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/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DADAD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blipFill>
                <a:blip r:embed="rId5"/>
                <a:stretch>
                  <a:fillRect l="-3893" t="-2198" r="-340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0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  <a:blipFill>
                <a:blip r:embed="rId3"/>
                <a:stretch>
                  <a:fillRect l="-1073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/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𝑟𝑠𝑡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𝑥𝑦𝑧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p>
                      <m:e>
                        <m:nary>
                          <m:nary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 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 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11BE-2DF8-4913-8927-AB5297C0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58F6-C6BA-4E67-904D-BFB1410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91" y="1212494"/>
            <a:ext cx="6462218" cy="363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2044431" cy="1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69B09-30F5-4C12-8859-49098FB1B14C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E257-47EF-4808-B5B0-06F79A001953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FE2E0-AD19-4569-B308-706641707F1B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58230-2960-4B55-B52E-F361CF6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6462218" cy="3634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AC107-132F-48FB-A2A3-D1B6598E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1212494"/>
            <a:ext cx="1068586" cy="9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E747-66D3-48CF-BFEE-E46D49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2"/>
            <a:ext cx="6462219" cy="363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CC1A5-3FD5-4C7B-86E8-31602205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23" y="1302057"/>
            <a:ext cx="864680" cy="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goes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7F2C-31A1-4C9C-A292-84C957B3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1"/>
            <a:ext cx="6462220" cy="363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A75B-A307-498E-B5EC-50A45C63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1278252"/>
            <a:ext cx="883704" cy="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Visualization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/>
              <p:nvPr/>
            </p:nvSpPr>
            <p:spPr>
              <a:xfrm>
                <a:off x="487235" y="1153836"/>
                <a:ext cx="81695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What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will give us the following surface?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35" y="1153836"/>
                <a:ext cx="8169530" cy="461665"/>
              </a:xfrm>
              <a:prstGeom prst="rect">
                <a:avLst/>
              </a:prstGeom>
              <a:blipFill>
                <a:blip r:embed="rId3"/>
                <a:stretch>
                  <a:fillRect t="-10526" r="-14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038C242-5D7B-47D4-9D63-B00410BB9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786" y="1766849"/>
            <a:ext cx="5500427" cy="30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91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Visualization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/>
              <p:nvPr/>
            </p:nvSpPr>
            <p:spPr>
              <a:xfrm>
                <a:off x="490572" y="1904407"/>
                <a:ext cx="2072418" cy="2166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solidFill>
                      <a:srgbClr val="ADADA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ADADAD"/>
                        </a:solidFill>
                      </a:rPr>
                      <m:t>𝑠</m:t>
                    </m:r>
                    <m:r>
                      <a:rPr lang="en-US" sz="2800" i="1" smtClean="0">
                        <a:solidFill>
                          <a:srgbClr val="ADADAD"/>
                        </a:solidFill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ADADAD"/>
                            </a:solidFill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ADADAD"/>
                            </a:solidFill>
                          </a:rPr>
                          <m:t>π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ADADAD"/>
                            </a:solidFill>
                          </a:rPr>
                          <m:t>6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>
                    <a:solidFill>
                      <a:srgbClr val="ADADAD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B75EFA-0972-4700-B1A1-FD5780CE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2" y="1904407"/>
                <a:ext cx="2072418" cy="2166491"/>
              </a:xfrm>
              <a:prstGeom prst="rect">
                <a:avLst/>
              </a:prstGeom>
              <a:blipFill>
                <a:blip r:embed="rId3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AD5EB2-E297-4416-8271-6CA2BC8D7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96" y="1539917"/>
            <a:ext cx="5506424" cy="30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67AE-BD6E-404B-83A8-B33E6539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60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1150</Words>
  <Application>Microsoft Office PowerPoint</Application>
  <PresentationFormat>On-screen Show (16:9)</PresentationFormat>
  <Paragraphs>121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A Familiar Problem</vt:lpstr>
      <vt:lpstr>A Familiar Problem</vt:lpstr>
      <vt:lpstr>A Familiar Problem</vt:lpstr>
      <vt:lpstr>A Familiar Problem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Bounds for s</vt:lpstr>
      <vt:lpstr>Bounds for s</vt:lpstr>
      <vt:lpstr>If s goes from 0 to 2π</vt:lpstr>
      <vt:lpstr>Visualization</vt:lpstr>
      <vt:lpstr>Visualization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188</cp:revision>
  <dcterms:modified xsi:type="dcterms:W3CDTF">2020-03-02T04:29:12Z</dcterms:modified>
</cp:coreProperties>
</file>